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Sum
Given an integer $n \ge 0$, to compute $\sum\limits_{i = 1}^{n} i$.
$\sum\limits_{i=1}^{n} = \frac{n(n-1)}{2}$
![w:250](figs/sum.jpg)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&lt;!--fit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&lt;br&gt;
## `NUM` is known at &lt;mark&gt;*compiler*&lt;/mark&gt;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Min of Two
&lt;br&gt;
Given two &lt;font color = red size = 8&gt;double&lt;/font&gt;s $a$ and $b$, to compute their minimum.
&lt;br&gt;
$\mathit{min} = \min\{a, b\}$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2023-10-07T13:57:03Z</dcterms:created>
  <dcterms:modified xsi:type="dcterms:W3CDTF">2023-10-07T13:57:03Z</dcterms:modified>
</cp:coreProperties>
</file>